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2" r:id="rId2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7" Type="http://schemas.openxmlformats.org/officeDocument/2006/relationships/slide" Target="slides/slide1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6" name="Google Shape;5396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Try with 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63.png"/></Relationships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743"/>
          <p:cNvSpPr txBox="1"/>
          <p:nvPr>
            <p:ph type="title"/>
          </p:nvPr>
        </p:nvSpPr>
        <p:spPr>
          <a:xfrm>
            <a:off x="0" y="0"/>
            <a:ext cx="9194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&gt;&gt;&gt; 1 + 1 # the python command line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9" name="Google Shape;5399;p743"/>
          <p:cNvSpPr txBox="1"/>
          <p:nvPr>
            <p:ph idx="1" type="body"/>
          </p:nvPr>
        </p:nvSpPr>
        <p:spPr>
          <a:xfrm>
            <a:off x="457200" y="980458"/>
            <a:ext cx="6906551" cy="34847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this is a comment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1 + 1  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result is printed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_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underscore is previous result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x = 1 + 1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nothing prints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s = </a:t>
            </a:r>
            <a:r>
              <a:rPr lang="zh-C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endParaRPr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dir(s) # listing of s attributes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00" name="Google Shape;5400;p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